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77" autoAdjust="0"/>
    <p:restoredTop sz="96637" autoAdjust="0"/>
  </p:normalViewPr>
  <p:slideViewPr>
    <p:cSldViewPr>
      <p:cViewPr>
        <p:scale>
          <a:sx n="80" d="100"/>
          <a:sy n="80" d="100"/>
        </p:scale>
        <p:origin x="-234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89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174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32" y="0"/>
            <a:ext cx="2945660" cy="496174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64222460-2475-440C-9A12-3CD0F7A7875F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027"/>
            <a:ext cx="5438140" cy="4467146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467"/>
            <a:ext cx="2945660" cy="496173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32" y="9430467"/>
            <a:ext cx="2945660" cy="496173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9D955E45-4F8A-4628-B230-11A737615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819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" t="-962" r="-426" b="6735"/>
          <a:stretch/>
        </p:blipFill>
        <p:spPr>
          <a:xfrm>
            <a:off x="244926" y="1416428"/>
            <a:ext cx="8892480" cy="339829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66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построения акции  «Бессмертный полк» (обучающиеся)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5" name="TextBox 1034"/>
          <p:cNvSpPr txBox="1"/>
          <p:nvPr/>
        </p:nvSpPr>
        <p:spPr>
          <a:xfrm>
            <a:off x="851757" y="5333314"/>
            <a:ext cx="304490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70000"/>
              </a:lnSpc>
            </a:pPr>
            <a:r>
              <a:rPr lang="ru-RU" sz="1000" dirty="0" smtClean="0"/>
              <a:t>                   - </a:t>
            </a:r>
            <a:r>
              <a:rPr lang="ru-RU" sz="1000" dirty="0"/>
              <a:t>скорая </a:t>
            </a:r>
            <a:r>
              <a:rPr lang="ru-RU" sz="1000" dirty="0" smtClean="0"/>
              <a:t>помощь</a:t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1000" dirty="0"/>
          </a:p>
          <a:p>
            <a:pPr>
              <a:lnSpc>
                <a:spcPct val="70000"/>
              </a:lnSpc>
            </a:pPr>
            <a:r>
              <a:rPr lang="ru-RU" sz="1000" dirty="0" smtClean="0"/>
              <a:t>/                  - перекрытие улиц</a:t>
            </a:r>
            <a:br>
              <a:rPr lang="ru-RU" sz="1000" dirty="0" smtClean="0"/>
            </a:br>
            <a:r>
              <a:rPr lang="ru-RU" sz="1000" dirty="0" smtClean="0"/>
              <a:t> </a:t>
            </a:r>
            <a:br>
              <a:rPr lang="ru-RU" sz="1000" dirty="0" smtClean="0"/>
            </a:br>
            <a:endParaRPr lang="ru-RU" sz="1000" dirty="0"/>
          </a:p>
          <a:p>
            <a:pPr>
              <a:lnSpc>
                <a:spcPct val="70000"/>
              </a:lnSpc>
            </a:pP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> </a:t>
            </a:r>
            <a:br>
              <a:rPr lang="ru-RU" sz="1000" dirty="0" smtClean="0"/>
            </a:br>
            <a:endParaRPr lang="ru-RU" sz="1000" dirty="0"/>
          </a:p>
        </p:txBody>
      </p:sp>
      <p:sp>
        <p:nvSpPr>
          <p:cNvPr id="45" name="TextBox 44"/>
          <p:cNvSpPr txBox="1"/>
          <p:nvPr/>
        </p:nvSpPr>
        <p:spPr>
          <a:xfrm flipH="1">
            <a:off x="1403648" y="5606973"/>
            <a:ext cx="169529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70000"/>
              </a:lnSpc>
            </a:pPr>
            <a:r>
              <a:rPr lang="ru-RU" sz="1000" dirty="0" smtClean="0"/>
              <a:t> </a:t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>   </a:t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>- шеренги </a:t>
            </a:r>
            <a:r>
              <a:rPr lang="ru-RU" sz="1000" dirty="0"/>
              <a:t>обучающихся</a:t>
            </a:r>
          </a:p>
        </p:txBody>
      </p:sp>
      <p:sp>
        <p:nvSpPr>
          <p:cNvPr id="48" name="Стрелка вправо 47"/>
          <p:cNvSpPr/>
          <p:nvPr/>
        </p:nvSpPr>
        <p:spPr>
          <a:xfrm>
            <a:off x="731228" y="6315250"/>
            <a:ext cx="528405" cy="13970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3762296" y="5269601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000" dirty="0" smtClean="0"/>
              <a:t>Обучающиеся</a:t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b="1" dirty="0" smtClean="0"/>
              <a:t>Д</a:t>
            </a:r>
            <a:r>
              <a:rPr lang="ru-RU" sz="1000" dirty="0" smtClean="0"/>
              <a:t> </a:t>
            </a:r>
            <a:r>
              <a:rPr lang="ru-RU" sz="1000" dirty="0"/>
              <a:t>- Демский р-н. </a:t>
            </a: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b="1" dirty="0"/>
              <a:t>К1</a:t>
            </a:r>
            <a:r>
              <a:rPr lang="ru-RU" sz="1000" dirty="0"/>
              <a:t>- Калининский р-н.</a:t>
            </a:r>
          </a:p>
          <a:p>
            <a:pPr>
              <a:lnSpc>
                <a:spcPct val="80000"/>
              </a:lnSpc>
            </a:pPr>
            <a:r>
              <a:rPr lang="ru-RU" sz="1000" b="1" dirty="0"/>
              <a:t>К2</a:t>
            </a:r>
            <a:r>
              <a:rPr lang="ru-RU" sz="1000" dirty="0"/>
              <a:t> - Кировский р-н.</a:t>
            </a:r>
            <a:r>
              <a:rPr lang="ru-RU" sz="1000" b="1" dirty="0" smtClean="0"/>
              <a:t/>
            </a:r>
            <a:br>
              <a:rPr lang="ru-RU" sz="1000" b="1" dirty="0" smtClean="0"/>
            </a:br>
            <a:r>
              <a:rPr lang="ru-RU" sz="1000" b="1" dirty="0" smtClean="0"/>
              <a:t>Л </a:t>
            </a:r>
            <a:r>
              <a:rPr lang="ru-RU" sz="1000" dirty="0" smtClean="0"/>
              <a:t>–Ленинский р-н.</a:t>
            </a:r>
            <a:br>
              <a:rPr lang="ru-RU" sz="1000" dirty="0" smtClean="0"/>
            </a:br>
            <a:r>
              <a:rPr lang="ru-RU" sz="1000" b="1" dirty="0"/>
              <a:t>О1</a:t>
            </a:r>
            <a:r>
              <a:rPr lang="ru-RU" sz="1000" dirty="0"/>
              <a:t>-Октябрьский р-н.</a:t>
            </a:r>
            <a:br>
              <a:rPr lang="ru-RU" sz="1000" dirty="0"/>
            </a:br>
            <a:r>
              <a:rPr lang="ru-RU" sz="1000" b="1" dirty="0"/>
              <a:t>О2</a:t>
            </a:r>
            <a:r>
              <a:rPr lang="ru-RU" sz="1000" dirty="0"/>
              <a:t>-Орджоникидзевский р-н.</a:t>
            </a:r>
            <a:br>
              <a:rPr lang="ru-RU" sz="1000" dirty="0"/>
            </a:br>
            <a:r>
              <a:rPr lang="ru-RU" sz="1000" b="1" dirty="0" smtClean="0"/>
              <a:t>С</a:t>
            </a:r>
            <a:r>
              <a:rPr lang="ru-RU" sz="1000" dirty="0" smtClean="0"/>
              <a:t>- Советск</a:t>
            </a:r>
            <a:r>
              <a:rPr lang="ru-RU" sz="1000" dirty="0"/>
              <a:t>ий р-н.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10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729858" y="5859872"/>
            <a:ext cx="51435" cy="2241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031069" y="5912365"/>
            <a:ext cx="379095" cy="685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1039" name="Picture 3" descr="C:\Users\Hafizova.lg\Desktop\9мая\medic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31" y="5325046"/>
            <a:ext cx="408738" cy="33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Стрелка вправо 68"/>
          <p:cNvSpPr/>
          <p:nvPr/>
        </p:nvSpPr>
        <p:spPr>
          <a:xfrm>
            <a:off x="520137" y="2243369"/>
            <a:ext cx="2304256" cy="30031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4" name="Стрелка вправо 73"/>
          <p:cNvSpPr/>
          <p:nvPr/>
        </p:nvSpPr>
        <p:spPr>
          <a:xfrm>
            <a:off x="2826991" y="2243369"/>
            <a:ext cx="2403525" cy="30031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6" name="Стрелка вправо 75"/>
          <p:cNvSpPr/>
          <p:nvPr/>
        </p:nvSpPr>
        <p:spPr>
          <a:xfrm>
            <a:off x="5252465" y="2243369"/>
            <a:ext cx="2908574" cy="27932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8" name="Стрелка вправо 77"/>
          <p:cNvSpPr/>
          <p:nvPr/>
        </p:nvSpPr>
        <p:spPr>
          <a:xfrm>
            <a:off x="3762296" y="2015745"/>
            <a:ext cx="2188510" cy="30031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2" name="Стрелка вправо 81"/>
          <p:cNvSpPr/>
          <p:nvPr/>
        </p:nvSpPr>
        <p:spPr>
          <a:xfrm>
            <a:off x="5965027" y="2004009"/>
            <a:ext cx="2196012" cy="30031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5" name="Стрелка вправо 84"/>
          <p:cNvSpPr/>
          <p:nvPr/>
        </p:nvSpPr>
        <p:spPr>
          <a:xfrm>
            <a:off x="1835696" y="2015745"/>
            <a:ext cx="1926600" cy="30031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6" name="Стрелка вправо 85"/>
          <p:cNvSpPr/>
          <p:nvPr/>
        </p:nvSpPr>
        <p:spPr>
          <a:xfrm>
            <a:off x="520137" y="2015745"/>
            <a:ext cx="1315559" cy="30031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6" name="TextBox 95"/>
          <p:cNvSpPr txBox="1"/>
          <p:nvPr/>
        </p:nvSpPr>
        <p:spPr>
          <a:xfrm>
            <a:off x="860674" y="1706340"/>
            <a:ext cx="692758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                             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900924" y="2514816"/>
            <a:ext cx="694579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К                                   О1                                                О2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 flipH="1">
            <a:off x="8247113" y="1315257"/>
            <a:ext cx="240469" cy="664442"/>
            <a:chOff x="8204170" y="1445427"/>
            <a:chExt cx="495557" cy="1369276"/>
          </a:xfrm>
        </p:grpSpPr>
        <p:cxnSp>
          <p:nvCxnSpPr>
            <p:cNvPr id="37" name="Прямая со стрелкой 36"/>
            <p:cNvCxnSpPr/>
            <p:nvPr/>
          </p:nvCxnSpPr>
          <p:spPr>
            <a:xfrm>
              <a:off x="8460432" y="1445427"/>
              <a:ext cx="0" cy="136927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>
              <a:off x="8204170" y="1445427"/>
              <a:ext cx="0" cy="136927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>
              <a:off x="8699727" y="1445427"/>
              <a:ext cx="0" cy="136927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 rot="10800000" flipH="1">
            <a:off x="8270140" y="2514816"/>
            <a:ext cx="240469" cy="664442"/>
            <a:chOff x="8204170" y="1445427"/>
            <a:chExt cx="495557" cy="1369276"/>
          </a:xfrm>
        </p:grpSpPr>
        <p:cxnSp>
          <p:nvCxnSpPr>
            <p:cNvPr id="41" name="Прямая со стрелкой 40"/>
            <p:cNvCxnSpPr/>
            <p:nvPr/>
          </p:nvCxnSpPr>
          <p:spPr>
            <a:xfrm>
              <a:off x="8460426" y="1445427"/>
              <a:ext cx="0" cy="136927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>
              <a:off x="8204170" y="1445427"/>
              <a:ext cx="0" cy="136927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>
              <a:off x="8699727" y="1445427"/>
              <a:ext cx="0" cy="136927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15199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24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построения акции  «Бессмертный полк» (обучающиеся)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Хафизова Лилия Гафуановна</dc:creator>
  <cp:lastModifiedBy>Администратор</cp:lastModifiedBy>
  <cp:revision>70</cp:revision>
  <cp:lastPrinted>2019-04-10T05:33:36Z</cp:lastPrinted>
  <dcterms:created xsi:type="dcterms:W3CDTF">2017-04-28T11:16:11Z</dcterms:created>
  <dcterms:modified xsi:type="dcterms:W3CDTF">2019-04-30T03:51:24Z</dcterms:modified>
</cp:coreProperties>
</file>